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6"/>
  </p:handoutMasterIdLst>
  <p:sldIdLst>
    <p:sldId id="256" r:id="rId3"/>
    <p:sldId id="257" r:id="rId4"/>
    <p:sldId id="258" r:id="rId5"/>
    <p:sldId id="259" r:id="rId6"/>
    <p:sldId id="262" r:id="rId7"/>
    <p:sldId id="263" r:id="rId8"/>
    <p:sldId id="260" r:id="rId10"/>
    <p:sldId id="261" r:id="rId11"/>
    <p:sldId id="264" r:id="rId12"/>
    <p:sldId id="265" r:id="rId13"/>
    <p:sldId id="266" r:id="rId14"/>
    <p:sldId id="267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3175"/>
            <a:ext cx="12204700" cy="686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125538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351088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8351" cy="686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8060402020202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8060402020202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8060402020202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8060402020202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8060402020202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8060402020202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8060402020202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8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microsoft.com/office/2007/relationships/media" Target="../media/media2.mp4"/><Relationship Id="rId1" Type="http://schemas.openxmlformats.org/officeDocument/2006/relationships/video" Target="NUL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" altLang="en-US"/>
              <a:t>Directivas en Angular 9 </a:t>
            </a:r>
            <a:endParaRPr lang="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1106" y="2208213"/>
            <a:ext cx="9218083" cy="1752600"/>
          </a:xfrm>
        </p:spPr>
        <p:txBody>
          <a:bodyPr/>
          <a:p>
            <a:r>
              <a:rPr lang="" altLang="en-US"/>
              <a:t>Manuel Alejandro Zamora Tovar</a:t>
            </a:r>
            <a:endParaRPr lang="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3925" y="5120005"/>
            <a:ext cx="4876800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Videograbación 2020-06-07 20:46:06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9387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" altLang="en-US"/>
              <a:t>Directiva ngClass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La directiva NgClass nos permite asignar clases CSS a elementos de forma dinámica, de tal forma que podremos cambiar el estilo CSS de los elementos en cualquier momento durante la ejecución de la aplicación.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Kazam_screencast_0000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¿Qué es una Directiva?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/>
              <a:t>Son funciones que son invocadas cuando el DOM(Document Object Model) es compilado por el framework</a:t>
            </a:r>
            <a:endParaRPr lang="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9720" y="3661410"/>
            <a:ext cx="3971925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" altLang="en-US"/>
              <a:t>Directiva ngIf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/>
              <a:t>Esta directiva toma una expresión booleana y hace que toda la porción del DOM aparezca o desaparezca dada esa condición.</a:t>
            </a:r>
            <a:endParaRPr lang="en-US" sz="2800"/>
          </a:p>
          <a:p>
            <a:r>
              <a:rPr lang="en-US" sz="2800"/>
              <a:t>Permite mostrar / ocultar elementos del DOM.</a:t>
            </a:r>
            <a:endParaRPr lang="en-US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4565" y="3428365"/>
            <a:ext cx="7722870" cy="17545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" altLang="en-US"/>
              <a:t>Sintaxis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>
                <a:solidFill>
                  <a:srgbClr val="FF0000"/>
                </a:solidFill>
              </a:rPr>
              <a:t>&lt;!-- Dado var variable = true. El elemento va a aparecer --&gt;</a:t>
            </a:r>
            <a:endParaRPr lang="en-US" sz="2400"/>
          </a:p>
          <a:p>
            <a:r>
              <a:rPr lang="en-US" sz="2400"/>
              <a:t>&lt;p *ngIf="variable"&gt;Este es un párrafo que se aparece&lt;/p&gt;</a:t>
            </a:r>
            <a:endParaRPr lang="en-US" sz="2400"/>
          </a:p>
          <a:p>
            <a:endParaRPr lang="en-US" sz="2400"/>
          </a:p>
          <a:p>
            <a:r>
              <a:rPr lang="en-US" sz="2400">
                <a:solidFill>
                  <a:srgbClr val="FF0000"/>
                </a:solidFill>
              </a:rPr>
              <a:t>&lt;!-- Dado var variable = false. El elemento no va a aparecer --&gt;</a:t>
            </a:r>
            <a:endParaRPr lang="en-US" sz="2400"/>
          </a:p>
          <a:p>
            <a:r>
              <a:rPr lang="en-US" sz="2400"/>
              <a:t>&lt;p *ngIf="variable"&gt;Este es un párrafo que no aparece&lt;/p&gt;</a:t>
            </a:r>
            <a:endParaRPr lang="en-US" sz="2400"/>
          </a:p>
          <a:p>
            <a:pPr marL="0" indent="0">
              <a:buNone/>
            </a:pPr>
            <a:endParaRPr lang="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" altLang="en-US"/>
              <a:t>Codigo y ejemplo funcional</a:t>
            </a:r>
            <a:endParaRPr lang="" altLang="en-US"/>
          </a:p>
        </p:txBody>
      </p:sp>
      <p:pic>
        <p:nvPicPr>
          <p:cNvPr id="7" name="Picture 6" descr="Captura de pantalla de 2020-06-07 19-35-06"/>
          <p:cNvPicPr>
            <a:picLocks noChangeAspect="1"/>
          </p:cNvPicPr>
          <p:nvPr/>
        </p:nvPicPr>
        <p:blipFill>
          <a:blip r:embed="rId1"/>
          <a:srcRect l="3857" r="9773" b="44065"/>
          <a:stretch>
            <a:fillRect/>
          </a:stretch>
        </p:blipFill>
        <p:spPr>
          <a:xfrm>
            <a:off x="1456690" y="1518285"/>
            <a:ext cx="9278620" cy="2840355"/>
          </a:xfrm>
          <a:prstGeom prst="rect">
            <a:avLst/>
          </a:prstGeom>
        </p:spPr>
      </p:pic>
      <p:pic>
        <p:nvPicPr>
          <p:cNvPr id="9" name="Picture 8" descr="Captura de pantalla de 2020-06-07 19-54-31"/>
          <p:cNvPicPr>
            <a:picLocks noChangeAspect="1"/>
          </p:cNvPicPr>
          <p:nvPr/>
        </p:nvPicPr>
        <p:blipFill>
          <a:blip r:embed="rId2"/>
          <a:srcRect l="3472" t="5705" r="44122" b="63616"/>
          <a:stretch>
            <a:fillRect/>
          </a:stretch>
        </p:blipFill>
        <p:spPr>
          <a:xfrm>
            <a:off x="3460750" y="4573270"/>
            <a:ext cx="5271135" cy="17348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Kazam_screencast_00000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" altLang="en-US"/>
              <a:t>ngFor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1600"/>
              <a:t>Esta directiva es un poco más compleja que *ngIf. *ngFor permite generar iteraciones de elementos HTML. Posee partes obligatorias y opcionales. Las partes obligatorias:</a:t>
            </a:r>
            <a:endParaRPr lang="en-US" sz="1600"/>
          </a:p>
          <a:p>
            <a:r>
              <a:rPr lang="en-US" sz="1600"/>
              <a:t>Declaración de la variable que contiene el valor de la iteración</a:t>
            </a:r>
            <a:endParaRPr lang="en-US" sz="1600"/>
          </a:p>
          <a:p>
            <a:r>
              <a:rPr lang="en-US" sz="1600"/>
              <a:t>Utilización de palabra of.</a:t>
            </a:r>
            <a:endParaRPr lang="en-US" sz="1600"/>
          </a:p>
          <a:p>
            <a:r>
              <a:rPr lang="en-US" sz="1600"/>
              <a:t>Variable a iterar.</a:t>
            </a:r>
            <a:endParaRPr lang="en-US" sz="1600"/>
          </a:p>
          <a:p>
            <a:r>
              <a:rPr lang="en-US" sz="1600"/>
              <a:t>Las partes opcionales:</a:t>
            </a:r>
            <a:endParaRPr lang="en-US" sz="1600"/>
          </a:p>
          <a:p>
            <a:r>
              <a:rPr lang="en-US" sz="1600"/>
              <a:t>Índice de la iteración</a:t>
            </a:r>
            <a:endParaRPr lang="en-US" sz="1600"/>
          </a:p>
          <a:p>
            <a:r>
              <a:rPr lang="en-US" sz="1600"/>
              <a:t>Imprimir la variable que contiene el valor de la iteración con data binding.</a:t>
            </a:r>
            <a:endParaRPr lang="en-US" sz="1600"/>
          </a:p>
          <a:p>
            <a:r>
              <a:rPr lang="en-US" sz="1600"/>
              <a:t>*ngFor: Permite ejecutar bucles sobre elementos del DOM.</a:t>
            </a:r>
            <a:endParaRPr lang="en-US" sz="1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5190" y="3803650"/>
            <a:ext cx="5340985" cy="26708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" altLang="en-US"/>
              <a:t>Sintaxis</a:t>
            </a:r>
            <a:endParaRPr lang="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83665"/>
            <a:ext cx="10972800" cy="4953000"/>
          </a:xfrm>
        </p:spPr>
        <p:txBody>
          <a:bodyPr/>
          <a:p>
            <a:r>
              <a:rPr lang="en-US" sz="1800">
                <a:solidFill>
                  <a:srgbClr val="FF0000"/>
                </a:solidFill>
              </a:rPr>
              <a:t>&lt;!-- Dado la variable var canasto = ["Manzanas", "Peras", "Platanos", "Frutillas"]--&gt;</a:t>
            </a:r>
            <a:endParaRPr lang="en-US" sz="2000"/>
          </a:p>
          <a:p>
            <a:r>
              <a:rPr lang="en-US" sz="2000"/>
              <a:t>&lt;h1&gt;Frutas en el canasto&lt;/h1&gt;</a:t>
            </a:r>
            <a:endParaRPr lang="en-US" sz="2000"/>
          </a:p>
          <a:p>
            <a:r>
              <a:rPr lang="en-US" sz="2000"/>
              <a:t>&lt;div *ngFor="let frutas of canasto"&gt;</a:t>
            </a:r>
            <a:endParaRPr lang="en-US" sz="2000"/>
          </a:p>
          <a:p>
            <a:r>
              <a:rPr lang="en-US" sz="2000"/>
              <a:t>    &lt;p&gt;El canasto contiene {{frutas}}&lt;/p&gt;</a:t>
            </a:r>
            <a:endParaRPr lang="en-US" sz="2000"/>
          </a:p>
          <a:p>
            <a:r>
              <a:rPr lang="en-US" sz="2000"/>
              <a:t>&lt;/div&gt;</a:t>
            </a:r>
            <a:endParaRPr lang="en-US"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" altLang="en-US"/>
              <a:t>Codigo y ejemplo funcional</a:t>
            </a:r>
            <a:endParaRPr lang="" altLang="en-US"/>
          </a:p>
        </p:txBody>
      </p:sp>
      <p:pic>
        <p:nvPicPr>
          <p:cNvPr id="4" name="Picture 3" descr="Captura de pantalla de 2020-06-07 20-30-43"/>
          <p:cNvPicPr>
            <a:picLocks noChangeAspect="1"/>
          </p:cNvPicPr>
          <p:nvPr/>
        </p:nvPicPr>
        <p:blipFill>
          <a:blip r:embed="rId1"/>
          <a:srcRect l="3984" t="5716" r="60979" b="32723"/>
          <a:stretch>
            <a:fillRect/>
          </a:stretch>
        </p:blipFill>
        <p:spPr>
          <a:xfrm>
            <a:off x="609600" y="1999615"/>
            <a:ext cx="3524250" cy="3481070"/>
          </a:xfrm>
          <a:prstGeom prst="rect">
            <a:avLst/>
          </a:prstGeom>
        </p:spPr>
      </p:pic>
      <p:pic>
        <p:nvPicPr>
          <p:cNvPr id="5" name="Picture 4" descr="Captura de pantalla de 2020-06-07 20-30-57"/>
          <p:cNvPicPr>
            <a:picLocks noChangeAspect="1"/>
          </p:cNvPicPr>
          <p:nvPr/>
        </p:nvPicPr>
        <p:blipFill>
          <a:blip r:embed="rId2"/>
          <a:srcRect l="3731" t="4357" r="43744" b="17159"/>
          <a:stretch>
            <a:fillRect/>
          </a:stretch>
        </p:blipFill>
        <p:spPr>
          <a:xfrm>
            <a:off x="4955540" y="1521460"/>
            <a:ext cx="5283200" cy="44380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Data Pie Charts">
  <a:themeElements>
    <a:clrScheme name="Data Pie Chart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CC3300"/>
      </a:hlink>
      <a:folHlink>
        <a:srgbClr val="996600"/>
      </a:folHlink>
    </a:clrScheme>
    <a:fontScheme name="Data Pie Chart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Data Pie Char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1535</Words>
  <Application>WPS Presentation</Application>
  <PresentationFormat>宽屏</PresentationFormat>
  <Paragraphs>49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SimSun</vt:lpstr>
      <vt:lpstr>Wingdings</vt:lpstr>
      <vt:lpstr>DejaVu Sans</vt:lpstr>
      <vt:lpstr>Arial Unicode MS</vt:lpstr>
      <vt:lpstr>Arial Black</vt:lpstr>
      <vt:lpstr>微软雅黑</vt:lpstr>
      <vt:lpstr>Droid Sans Fallback</vt:lpstr>
      <vt:lpstr>SimSun</vt:lpstr>
      <vt:lpstr>MT Extra</vt:lpstr>
      <vt:lpstr>SimSun</vt:lpstr>
      <vt:lpstr>1_Data Pie Charts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meny</dc:creator>
  <cp:lastModifiedBy>meny</cp:lastModifiedBy>
  <cp:revision>7</cp:revision>
  <dcterms:created xsi:type="dcterms:W3CDTF">2020-06-08T03:17:01Z</dcterms:created>
  <dcterms:modified xsi:type="dcterms:W3CDTF">2020-06-08T03:17:01Z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